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21759B"/>
    <a:srgbClr val="D54E21"/>
    <a:srgbClr val="464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D37EFF-3036-44BF-A717-C3245CD94A06}" type="datetimeFigureOut">
              <a:rPr lang="en-US" smtClean="0"/>
              <a:pPr/>
              <a:t>5/9/12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08049-3A05-47E2-9D5B-D5DFC1873D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12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rgbClr val="217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62400"/>
            <a:ext cx="7772400" cy="761999"/>
          </a:xfrm>
        </p:spPr>
        <p:txBody>
          <a:bodyPr/>
          <a:lstStyle>
            <a:lvl1pPr algn="ctr">
              <a:defRPr>
                <a:solidFill>
                  <a:srgbClr val="D54E2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762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46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5" name="Picture 7" descr="D:\wordpress-logo-notext-rgb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337560" y="1143000"/>
            <a:ext cx="2468880" cy="246888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SG" smtClean="0"/>
              <a:t>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[ </a:t>
            </a:r>
            <a:fld id="{D0D62831-F5C0-4A0A-B71B-E788BC711F94}" type="slidenum">
              <a:rPr lang="en-US" smtClean="0"/>
              <a:pPr/>
              <a:t>‹#›</a:t>
            </a:fld>
            <a:r>
              <a:rPr lang="en-US" dirty="0" smtClean="0"/>
              <a:t> ]  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90600" y="6356350"/>
            <a:ext cx="2895600" cy="365125"/>
          </a:xfrm>
        </p:spPr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62831-F5C0-4A0A-B71B-E788BC711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309360"/>
            <a:ext cx="9144000" cy="548640"/>
          </a:xfrm>
          <a:prstGeom prst="rect">
            <a:avLst/>
          </a:prstGeom>
          <a:solidFill>
            <a:srgbClr val="217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1463040"/>
          </a:xfrm>
          <a:prstGeom prst="rect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16002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algn="l"/>
            <a:r>
              <a:rPr lang="en-SG" smtClean="0"/>
              <a:t>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[ </a:t>
            </a:r>
            <a:fld id="{D0D62831-F5C0-4A0A-B71B-E788BC711F94}" type="slidenum">
              <a:rPr lang="en-US" smtClean="0"/>
              <a:pPr/>
              <a:t>‹#›</a:t>
            </a:fld>
            <a:r>
              <a:rPr lang="en-US" dirty="0" smtClean="0"/>
              <a:t> ]</a:t>
            </a:r>
            <a:endParaRPr lang="en-US" dirty="0"/>
          </a:p>
        </p:txBody>
      </p:sp>
      <p:pic>
        <p:nvPicPr>
          <p:cNvPr id="7" name="Picture 4" descr="D:\WordPress.png"/>
          <p:cNvPicPr>
            <a:picLocks noChangeAspect="1" noChangeArrowheads="1"/>
          </p:cNvPicPr>
          <p:nvPr userDrawn="1"/>
        </p:nvPicPr>
        <p:blipFill>
          <a:blip r:embed="rId13"/>
          <a:stretch>
            <a:fillRect/>
          </a:stretch>
        </p:blipFill>
        <p:spPr bwMode="auto">
          <a:xfrm>
            <a:off x="2362200" y="1676400"/>
            <a:ext cx="4495800" cy="4495800"/>
          </a:xfrm>
          <a:prstGeom prst="rect">
            <a:avLst/>
          </a:prstGeom>
          <a:noFill/>
        </p:spPr>
      </p:pic>
      <p:pic>
        <p:nvPicPr>
          <p:cNvPr id="4099" name="Picture 3" descr="D:\sad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228600" y="202565"/>
            <a:ext cx="1066800" cy="10579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D54E2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21759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46464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D54E2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21759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Sub Title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Point 1</a:t>
            </a:r>
          </a:p>
          <a:p>
            <a:pPr lvl="1"/>
            <a:r>
              <a:rPr lang="en-US" dirty="0" smtClean="0"/>
              <a:t>Point 1.1</a:t>
            </a:r>
          </a:p>
          <a:p>
            <a:pPr lvl="2"/>
            <a:r>
              <a:rPr lang="en-US" dirty="0" smtClean="0"/>
              <a:t>Point 1.1.1</a:t>
            </a:r>
          </a:p>
          <a:p>
            <a:pPr lvl="3"/>
            <a:r>
              <a:rPr lang="en-US" dirty="0" smtClean="0"/>
              <a:t>Point 1.1.1.1</a:t>
            </a:r>
          </a:p>
          <a:p>
            <a:pPr lvl="4"/>
            <a:r>
              <a:rPr lang="en-US" dirty="0" smtClean="0"/>
              <a:t>Point 1.1.1.1.1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[ </a:t>
            </a:r>
            <a:fld id="{D0D62831-F5C0-4A0A-B71B-E788BC711F94}" type="slidenum">
              <a:rPr lang="en-US" smtClean="0"/>
              <a:pPr/>
              <a:t>2</a:t>
            </a:fld>
            <a:r>
              <a:rPr lang="en-US" smtClean="0"/>
              <a:t> ] 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18</Words>
  <Application>Microsoft Macintosh PowerPoint</Application>
  <PresentationFormat>On-screen Show 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Title</vt:lpstr>
      <vt:lpstr>Title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WordPress as a Blogging Tool</dc:title>
  <dc:creator>Lester Chan</dc:creator>
  <cp:lastModifiedBy>Lester Chan</cp:lastModifiedBy>
  <cp:revision>60</cp:revision>
  <dcterms:created xsi:type="dcterms:W3CDTF">2009-02-22T15:54:16Z</dcterms:created>
  <dcterms:modified xsi:type="dcterms:W3CDTF">2012-09-05T04:43:03Z</dcterms:modified>
</cp:coreProperties>
</file>